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76" r:id="rId2"/>
    <p:sldId id="262" r:id="rId3"/>
    <p:sldId id="274" r:id="rId4"/>
  </p:sldIdLst>
  <p:sldSz cx="13004800" cy="9753600"/>
  <p:notesSz cx="6735763" cy="98663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6"/>
        <a:ea typeface="ヒラギノ角ゴ ProN W6"/>
        <a:cs typeface="ヒラギノ角ゴ ProN W6"/>
        <a:sym typeface="ヒラギノ角ゴ ProN W6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5240"/>
    <a:srgbClr val="FFFFFF"/>
    <a:srgbClr val="071379"/>
    <a:srgbClr val="081479"/>
    <a:srgbClr val="002570"/>
    <a:srgbClr val="001236"/>
    <a:srgbClr val="00339A"/>
    <a:srgbClr val="4DB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ヒラギノ角ゴ ProN W6"/>
          <a:ea typeface="ヒラギノ角ゴ ProN W6"/>
          <a:cs typeface="ヒラギノ角ゴ ProN W6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9" d="100"/>
          <a:sy n="29" d="100"/>
        </p:scale>
        <p:origin x="13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</p:spPr>
        <p:txBody>
          <a:bodyPr lIns="91406" tIns="45703" rIns="91406" bIns="45703"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898103" y="4686499"/>
            <a:ext cx="4939560" cy="4439841"/>
          </a:xfrm>
          <a:prstGeom prst="rect">
            <a:avLst/>
          </a:prstGeom>
        </p:spPr>
        <p:txBody>
          <a:bodyPr lIns="91406" tIns="45703" rIns="91406" bIns="45703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ヒラギノ角ゴ ProN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テキスト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イメージ"/>
          <p:cNvSpPr>
            <a:spLocks noGrp="1"/>
          </p:cNvSpPr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タイトルテキスト</a:t>
            </a:r>
          </a:p>
        </p:txBody>
      </p:sp>
      <p:sp>
        <p:nvSpPr>
          <p:cNvPr id="4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7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イメージ"/>
          <p:cNvSpPr>
            <a:spLocks noGrp="1"/>
          </p:cNvSpPr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7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08360" y="9296400"/>
            <a:ext cx="381306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ea typeface="+mn-ea"/>
                <a:cs typeface="+mn-cs"/>
                <a:sym typeface="ヒラギノ角ゴ ProN W3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イメージ"/>
          <p:cNvSpPr>
            <a:spLocks noGrp="1"/>
          </p:cNvSpPr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イメージ"/>
          <p:cNvSpPr>
            <a:spLocks noGrp="1"/>
          </p:cNvSpPr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イメージ"/>
          <p:cNvSpPr>
            <a:spLocks noGrp="1"/>
          </p:cNvSpPr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r>
              <a:t>–Johnny Appleseed</a:t>
            </a:r>
          </a:p>
        </p:txBody>
      </p:sp>
      <p:sp>
        <p:nvSpPr>
          <p:cNvPr id="94" name="“ここに引用を入力してください。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096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</a:lstStyle>
          <a:p>
            <a:r>
              <a:t>“ここに引用を入力してください。”</a:t>
            </a:r>
          </a:p>
        </p:txBody>
      </p:sp>
      <p:sp>
        <p:nvSpPr>
          <p:cNvPr id="9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イメージ"/>
          <p:cNvSpPr>
            <a:spLocks noGrp="1"/>
          </p:cNvSpPr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3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1846018" y="-36514"/>
            <a:ext cx="9752400" cy="9753600"/>
          </a:xfrm>
          <a:prstGeom prst="rect">
            <a:avLst/>
          </a:prstGeom>
          <a:solidFill>
            <a:srgbClr val="071379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101174" y="157395"/>
            <a:ext cx="9280188" cy="9356256"/>
          </a:xfrm>
          <a:prstGeom prst="rect">
            <a:avLst/>
          </a:prstGeom>
          <a:noFill/>
          <a:ln w="889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  <p:sp>
        <p:nvSpPr>
          <p:cNvPr id="17" name="き ょ り を た も と う"/>
          <p:cNvSpPr txBox="1"/>
          <p:nvPr/>
        </p:nvSpPr>
        <p:spPr>
          <a:xfrm>
            <a:off x="2664094" y="1991287"/>
            <a:ext cx="8365786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ts val="1600"/>
              </a:lnSpc>
              <a:defRPr sz="1400"/>
            </a:lvl1pPr>
          </a:lstStyle>
          <a:p>
            <a:pPr algn="dist"/>
            <a:r>
              <a:rPr lang="ja-JP" altLang="en-US" sz="6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今は、</a:t>
            </a:r>
            <a:r>
              <a:rPr sz="6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きょりを</a:t>
            </a:r>
            <a:r>
              <a:rPr lang="ja-JP" altLang="en-US" sz="6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とって</a:t>
            </a:r>
            <a:endParaRPr sz="6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23854" y="3637195"/>
            <a:ext cx="8396728" cy="386477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185221" y="3545166"/>
            <a:ext cx="8735361" cy="4015729"/>
            <a:chOff x="160293" y="5581058"/>
            <a:chExt cx="2702123" cy="1187199"/>
          </a:xfrm>
        </p:grpSpPr>
        <p:pic>
          <p:nvPicPr>
            <p:cNvPr id="19" name="図 18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44"/>
            <a:stretch/>
          </p:blipFill>
          <p:spPr>
            <a:xfrm>
              <a:off x="1430734" y="5581058"/>
              <a:ext cx="1431682" cy="1187199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440"/>
            <a:stretch/>
          </p:blipFill>
          <p:spPr>
            <a:xfrm>
              <a:off x="160293" y="5581318"/>
              <a:ext cx="1326112" cy="1186939"/>
            </a:xfrm>
            <a:prstGeom prst="rect">
              <a:avLst/>
            </a:prstGeom>
          </p:spPr>
        </p:pic>
      </p:grpSp>
      <p:sp>
        <p:nvSpPr>
          <p:cNvPr id="6" name="テキスト ボックス 5"/>
          <p:cNvSpPr txBox="1"/>
          <p:nvPr/>
        </p:nvSpPr>
        <p:spPr>
          <a:xfrm>
            <a:off x="5927149" y="408485"/>
            <a:ext cx="6186686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3200" b="1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ヒラギノ角ゴ ProN W6"/>
                <a:ea typeface="ヒラギノ角ゴ ProN W6"/>
                <a:cs typeface="ヒラギノ角ゴ ProN W6"/>
                <a:sym typeface="ヒラギノ角ゴ ProN W6"/>
              </a:rPr>
              <a:t>Keep a Safe Distance</a:t>
            </a:r>
            <a:endParaRPr kumimoji="0" lang="ja-JP" altLang="en-US" sz="32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ヒラギノ角ゴ ProN W6"/>
              <a:ea typeface="ヒラギノ角ゴ ProN W6"/>
              <a:cs typeface="ヒラギノ角ゴ ProN W6"/>
              <a:sym typeface="ヒラギノ角ゴ ProN W6"/>
            </a:endParaRPr>
          </a:p>
        </p:txBody>
      </p:sp>
      <p:sp>
        <p:nvSpPr>
          <p:cNvPr id="28" name="き ょ り を た も と う"/>
          <p:cNvSpPr txBox="1"/>
          <p:nvPr/>
        </p:nvSpPr>
        <p:spPr>
          <a:xfrm>
            <a:off x="6935630" y="9054917"/>
            <a:ext cx="4094250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ts val="1600"/>
              </a:lnSpc>
              <a:defRPr sz="1400"/>
            </a:lvl1pPr>
          </a:lstStyle>
          <a:p>
            <a:pPr algn="dist"/>
            <a:r>
              <a:rPr lang="ja-JP" altLang="en-US" sz="2000" b="1" dirty="0" smtClean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北海道ソーシャルディスタンシング</a:t>
            </a:r>
            <a:endParaRPr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楕円 13"/>
          <p:cNvSpPr/>
          <p:nvPr/>
        </p:nvSpPr>
        <p:spPr>
          <a:xfrm rot="20858528">
            <a:off x="3556060" y="7291030"/>
            <a:ext cx="2068627" cy="559682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  <p:sp>
        <p:nvSpPr>
          <p:cNvPr id="29" name="楕円 28"/>
          <p:cNvSpPr/>
          <p:nvPr/>
        </p:nvSpPr>
        <p:spPr>
          <a:xfrm rot="12190011">
            <a:off x="7752335" y="7174567"/>
            <a:ext cx="2105213" cy="772657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17958589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603115" y="157395"/>
            <a:ext cx="12003932" cy="9356256"/>
          </a:xfrm>
          <a:prstGeom prst="rect">
            <a:avLst/>
          </a:prstGeom>
          <a:noFill/>
          <a:ln w="889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811" y="3569442"/>
            <a:ext cx="6494540" cy="6494540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4377447" y="488841"/>
            <a:ext cx="4455268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di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8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こちらで</a:t>
            </a:r>
            <a:endParaRPr kumimoji="0" lang="ja-JP" altLang="en-US" sz="8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485855" y="1867237"/>
            <a:ext cx="8666468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di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8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お待ちください</a:t>
            </a:r>
            <a:endParaRPr kumimoji="0" lang="ja-JP" altLang="en-US" sz="8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68258" y="3569442"/>
            <a:ext cx="7701662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di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32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PLEASE WAIT</a:t>
            </a:r>
            <a:r>
              <a:rPr kumimoji="0" lang="en-US" altLang="ja-JP" sz="32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 HERE</a:t>
            </a:r>
            <a:endParaRPr kumimoji="0" lang="ja-JP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23" name="き ょ り を た も と う"/>
          <p:cNvSpPr txBox="1"/>
          <p:nvPr/>
        </p:nvSpPr>
        <p:spPr>
          <a:xfrm>
            <a:off x="7299702" y="9032771"/>
            <a:ext cx="4955380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ts val="1600"/>
              </a:lnSpc>
              <a:defRPr sz="1400"/>
            </a:lvl1pPr>
          </a:lstStyle>
          <a:p>
            <a:pPr algn="dist"/>
            <a:r>
              <a:rPr lang="ja-JP" altLang="en-US" sz="20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北海道ソーシャルディスタンシング</a:t>
            </a:r>
            <a:endParaRPr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01" y="266218"/>
            <a:ext cx="1918314" cy="1906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5266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603115" y="157395"/>
            <a:ext cx="12003932" cy="9356256"/>
          </a:xfrm>
          <a:prstGeom prst="rect">
            <a:avLst/>
          </a:prstGeom>
          <a:noFill/>
          <a:ln w="889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2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ヒラギノ角ゴ ProN W3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377447" y="322336"/>
            <a:ext cx="4455268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di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8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この席は</a:t>
            </a:r>
            <a:endParaRPr kumimoji="0" lang="ja-JP" altLang="en-US" sz="8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60706" y="1587452"/>
            <a:ext cx="9688749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di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8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使用しないでください</a:t>
            </a:r>
            <a:endParaRPr kumimoji="0" lang="ja-JP" altLang="en-US" sz="8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147599" y="3008410"/>
            <a:ext cx="8914961" cy="5950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dist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ja-JP" sz="32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PLEASE DON’T</a:t>
            </a:r>
            <a:r>
              <a:rPr kumimoji="0" lang="ja-JP" altLang="en-US" sz="32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　</a:t>
            </a:r>
            <a:r>
              <a:rPr lang="en-US" altLang="ja-JP" sz="32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USE</a:t>
            </a:r>
            <a:r>
              <a:rPr kumimoji="0" lang="en-US" altLang="ja-JP" sz="32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sym typeface="ヒラギノ角ゴ ProN W6"/>
              </a:rPr>
              <a:t> THIS SEAT</a:t>
            </a:r>
            <a:endParaRPr kumimoji="0" lang="ja-JP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sym typeface="ヒラギノ角ゴ ProN W6"/>
            </a:endParaRPr>
          </a:p>
        </p:txBody>
      </p:sp>
      <p:sp>
        <p:nvSpPr>
          <p:cNvPr id="14" name="き ょ り を た も と う"/>
          <p:cNvSpPr txBox="1"/>
          <p:nvPr/>
        </p:nvSpPr>
        <p:spPr>
          <a:xfrm>
            <a:off x="7299702" y="9032771"/>
            <a:ext cx="4955380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l">
              <a:lnSpc>
                <a:spcPts val="1600"/>
              </a:lnSpc>
              <a:defRPr sz="1400"/>
            </a:lvl1pPr>
          </a:lstStyle>
          <a:p>
            <a:pPr algn="dist"/>
            <a:r>
              <a:rPr lang="ja-JP" altLang="en-US" sz="2000" b="1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北海道ソーシャルディスタンシング</a:t>
            </a:r>
            <a:endParaRPr sz="2000" b="1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298" y="3739630"/>
            <a:ext cx="5136205" cy="5105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1507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ヒラギノ角ゴ ProN W3"/>
        <a:ea typeface="ヒラギノ角ゴ ProN W3"/>
        <a:cs typeface="ヒラギノ角ゴ ProN W3"/>
      </a:majorFont>
      <a:minorFont>
        <a:latin typeface="ヒラギノ角ゴ ProN W3"/>
        <a:ea typeface="ヒラギノ角ゴ ProN W3"/>
        <a:cs typeface="ヒラギノ角ゴ ProN W3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6"/>
            <a:ea typeface="ヒラギノ角ゴ ProN W6"/>
            <a:cs typeface="ヒラギノ角ゴ ProN W6"/>
            <a:sym typeface="ヒラギノ角ゴ ProN W6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30</Words>
  <Application>Microsoft Office PowerPoint</Application>
  <PresentationFormat>ユーザー設定</PresentationFormat>
  <Paragraphs>11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Helvetica Neue Light</vt:lpstr>
      <vt:lpstr>ＭＳ Ｐゴシック</vt:lpstr>
      <vt:lpstr>ヒラギノ角ゴ ProN W3</vt:lpstr>
      <vt:lpstr>ヒラギノ角ゴ ProN W6</vt:lpstr>
      <vt:lpstr>White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井神＿淳</dc:creator>
  <cp:lastModifiedBy>hokkaido</cp:lastModifiedBy>
  <cp:revision>61</cp:revision>
  <cp:lastPrinted>2020-04-10T07:41:16Z</cp:lastPrinted>
  <dcterms:modified xsi:type="dcterms:W3CDTF">2020-04-10T07:44:14Z</dcterms:modified>
</cp:coreProperties>
</file>