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A08"/>
    <a:srgbClr val="37587D"/>
    <a:srgbClr val="F61C5A"/>
    <a:srgbClr val="DC7E99"/>
    <a:srgbClr val="CF4D72"/>
    <a:srgbClr val="CEF248"/>
    <a:srgbClr val="69AB19"/>
    <a:srgbClr val="8DE028"/>
    <a:srgbClr val="B3EA70"/>
    <a:srgbClr val="A29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565" cy="493869"/>
          </a:xfrm>
          <a:prstGeom prst="rect">
            <a:avLst/>
          </a:prstGeom>
        </p:spPr>
        <p:txBody>
          <a:bodyPr vert="horz" lIns="90755" tIns="45378" rIns="90755" bIns="453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7" y="1"/>
            <a:ext cx="2919565" cy="493869"/>
          </a:xfrm>
          <a:prstGeom prst="rect">
            <a:avLst/>
          </a:prstGeom>
        </p:spPr>
        <p:txBody>
          <a:bodyPr vert="horz" lIns="90755" tIns="45378" rIns="90755" bIns="45378" rtlCol="0"/>
          <a:lstStyle>
            <a:lvl1pPr algn="r">
              <a:defRPr sz="1200"/>
            </a:lvl1pPr>
          </a:lstStyle>
          <a:p>
            <a:fld id="{E1C4E750-F5E5-4E96-A2DE-9902A7737BF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2444"/>
            <a:ext cx="2919565" cy="493869"/>
          </a:xfrm>
          <a:prstGeom prst="rect">
            <a:avLst/>
          </a:prstGeom>
        </p:spPr>
        <p:txBody>
          <a:bodyPr vert="horz" lIns="90755" tIns="45378" rIns="90755" bIns="453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7" y="9372444"/>
            <a:ext cx="2919565" cy="493869"/>
          </a:xfrm>
          <a:prstGeom prst="rect">
            <a:avLst/>
          </a:prstGeom>
        </p:spPr>
        <p:txBody>
          <a:bodyPr vert="horz" lIns="90755" tIns="45378" rIns="90755" bIns="45378" rtlCol="0" anchor="b"/>
          <a:lstStyle>
            <a:lvl1pPr algn="r">
              <a:defRPr sz="1200"/>
            </a:lvl1pPr>
          </a:lstStyle>
          <a:p>
            <a:fld id="{2DF78095-167F-4D7E-AFF6-688B36EA7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2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0" y="9772137"/>
            <a:ext cx="3738151" cy="70013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MICRO STORE</a:t>
            </a:r>
            <a:endParaRPr kumimoji="1" lang="ja-JP" altLang="en-US" dirty="0"/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3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00-0000-0000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09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〇〇市〇〇町</a:t>
            </a:r>
            <a:r>
              <a:rPr kumimoji="1" lang="en-US" altLang="ja-JP" dirty="0" smtClean="0"/>
              <a:t>XXXXX-XXXX</a:t>
            </a:r>
            <a:r>
              <a:rPr kumimoji="1" lang="ja-JP" altLang="en-US" dirty="0" smtClean="0"/>
              <a:t>　営業時間  </a:t>
            </a:r>
            <a:r>
              <a:rPr kumimoji="1" lang="en-US" altLang="ja-JP" dirty="0" smtClean="0"/>
              <a:t>00:00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http://XXXX_sample.aa.jp</a:t>
            </a:r>
            <a:endParaRPr kumimoji="1" lang="ja-JP" altLang="en-US" dirty="0"/>
          </a:p>
        </p:txBody>
      </p:sp>
      <p:sp>
        <p:nvSpPr>
          <p:cNvPr id="41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64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74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1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52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4" y="4654675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53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0" y="4654675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78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55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56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4" y="6729181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57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0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62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63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7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71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73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8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83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商品名を入れましょう</a:t>
            </a:r>
            <a:endParaRPr kumimoji="1" lang="ja-JP" altLang="en-US" dirty="0"/>
          </a:p>
        </p:txBody>
      </p:sp>
      <p:sp>
        <p:nvSpPr>
          <p:cNvPr id="8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0,000</a:t>
            </a:r>
            <a:endParaRPr kumimoji="1" lang="ja-JP" altLang="en-US" dirty="0"/>
          </a:p>
        </p:txBody>
      </p:sp>
      <p:sp>
        <p:nvSpPr>
          <p:cNvPr id="60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6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たくさんのお買い得商品をご用意してお待ちしています！</a:t>
            </a:r>
            <a:endParaRPr kumimoji="1" lang="ja-JP" altLang="en-US" dirty="0"/>
          </a:p>
        </p:txBody>
      </p:sp>
      <p:sp>
        <p:nvSpPr>
          <p:cNvPr id="39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5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5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6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89" y="544522"/>
            <a:ext cx="1609971" cy="134282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ここにキャッチコピーを入れましょう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54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86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9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98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0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1" y="9127227"/>
            <a:ext cx="3097927" cy="708229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舞黒町商店街</a:t>
            </a:r>
            <a:endParaRPr kumimoji="1" lang="ja-JP" altLang="en-US" dirty="0"/>
          </a:p>
        </p:txBody>
      </p:sp>
      <p:sp>
        <p:nvSpPr>
          <p:cNvPr id="16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3" y="9127228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〇〇〇市〇〇〇町 </a:t>
            </a:r>
            <a:r>
              <a:rPr kumimoji="1" lang="en-US" altLang="ja-JP" dirty="0" smtClean="0"/>
              <a:t>XXXXX-XXXX-XXX</a:t>
            </a:r>
            <a:endParaRPr kumimoji="1" lang="ja-JP" altLang="en-US" dirty="0"/>
          </a:p>
        </p:txBody>
      </p:sp>
      <p:sp>
        <p:nvSpPr>
          <p:cNvPr id="1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3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http://XXXX_sample.aa.jp</a:t>
            </a:r>
            <a:endParaRPr kumimoji="1" lang="ja-JP" altLang="en-US" dirty="0"/>
          </a:p>
        </p:txBody>
      </p:sp>
      <p:sp>
        <p:nvSpPr>
          <p:cNvPr id="32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0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74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3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00:00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79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00:00</a:t>
            </a:r>
            <a:endParaRPr kumimoji="1"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◆主催：〇〇〇市　〇〇〇〇〇〇〇〇〇　◆お問い合わせ：</a:t>
            </a:r>
            <a:r>
              <a:rPr kumimoji="1" lang="en-US" altLang="ja-JP" dirty="0" smtClean="0"/>
              <a:t>00-0000-0000</a:t>
            </a: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8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ここに注意事項を入れましょう。  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ここに注意事項を入れましょう。  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注意事項を入れましょう。</a:t>
            </a:r>
          </a:p>
        </p:txBody>
      </p:sp>
      <p:sp>
        <p:nvSpPr>
          <p:cNvPr id="8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08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1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00</a:t>
            </a:r>
            <a:endParaRPr kumimoji="1" lang="ja-JP" altLang="en-US" dirty="0"/>
          </a:p>
        </p:txBody>
      </p:sp>
      <p:sp>
        <p:nvSpPr>
          <p:cNvPr id="11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5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6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7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4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のタイトル</a:t>
            </a:r>
            <a:endParaRPr kumimoji="1" lang="ja-JP" altLang="en-US" dirty="0"/>
          </a:p>
        </p:txBody>
      </p:sp>
      <p:sp>
        <p:nvSpPr>
          <p:cNvPr id="119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20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2" y="7164576"/>
            <a:ext cx="5745015" cy="475538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スタンプラリー・抽選会は毎日開催！</a:t>
            </a:r>
            <a:endParaRPr kumimoji="1" lang="ja-JP" altLang="en-US" dirty="0"/>
          </a:p>
        </p:txBody>
      </p:sp>
      <p:sp>
        <p:nvSpPr>
          <p:cNvPr id="121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17"/>
            <a:ext cx="5411552" cy="108264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8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4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キャッチコピーを入れましょう</a:t>
            </a:r>
            <a:endParaRPr kumimoji="1" lang="ja-JP" altLang="en-US" dirty="0"/>
          </a:p>
        </p:txBody>
      </p:sp>
      <p:sp>
        <p:nvSpPr>
          <p:cNvPr id="137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1" y="556187"/>
            <a:ext cx="1920518" cy="1922164"/>
          </a:xfrm>
          <a:prstGeom prst="ellipse">
            <a:avLst/>
          </a:prstGeom>
          <a:blipFill>
            <a:blip r:embed="rId2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  <p:sp>
        <p:nvSpPr>
          <p:cNvPr id="138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3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39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40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27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37" y="985184"/>
            <a:ext cx="5923140" cy="239904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イベント　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2020/4/10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40"/>
          </p:nvPr>
        </p:nvSpPr>
        <p:spPr>
          <a:xfrm>
            <a:off x="2651241" y="5350307"/>
            <a:ext cx="2053271" cy="145776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0" y="0"/>
            <a:ext cx="7559675" cy="1069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3230188"/>
            <a:ext cx="7559675" cy="602938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10"/>
          </p:nvPr>
        </p:nvSpPr>
        <p:spPr>
          <a:xfrm>
            <a:off x="225599" y="3490145"/>
            <a:ext cx="6915820" cy="5083897"/>
          </a:xfrm>
        </p:spPr>
        <p:txBody>
          <a:bodyPr/>
          <a:lstStyle/>
          <a:p>
            <a:r>
              <a:rPr kumimoji="1" lang="ja-JP" altLang="en-US" sz="3200" dirty="0" smtClean="0"/>
              <a:t> 当施設の</a:t>
            </a:r>
            <a:r>
              <a:rPr kumimoji="1" lang="ja-JP" altLang="en-US" sz="3200" dirty="0" smtClean="0"/>
              <a:t>取組</a:t>
            </a:r>
            <a:endParaRPr kumimoji="1" lang="en-US" altLang="ja-JP" sz="3200" dirty="0" smtClean="0"/>
          </a:p>
          <a:p>
            <a:r>
              <a:rPr kumimoji="1" lang="ja-JP" altLang="en-US" sz="32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　（以下は各施設で記載）</a:t>
            </a:r>
            <a:endParaRPr kumimoji="1" lang="en-US" altLang="ja-JP" sz="32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○</a:t>
            </a:r>
            <a:r>
              <a:rPr kumimoji="1" lang="en-US" altLang="ja-JP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(</a:t>
            </a:r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例</a:t>
            </a:r>
            <a:r>
              <a:rPr kumimoji="1" lang="en-US" altLang="ja-JP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)</a:t>
            </a:r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ソーシャルディスタンシ　　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　ングの取組として、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　施設内の席と席の距離を離し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　ています。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○</a:t>
            </a:r>
            <a:r>
              <a:rPr lang="en-US" altLang="ja-JP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(</a:t>
            </a:r>
            <a:r>
              <a:rPr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例</a:t>
            </a:r>
            <a:r>
              <a:rPr lang="en-US" altLang="ja-JP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)</a:t>
            </a:r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入り口の扉と窓を開放し、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r>
              <a:rPr kumimoji="1" lang="ja-JP" altLang="en-US" sz="3600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　換気を良くしています。</a:t>
            </a:r>
            <a:endParaRPr kumimoji="1" lang="en-US" altLang="ja-JP" sz="3600" dirty="0" smtClean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endParaRPr kumimoji="1" lang="ja-JP" altLang="en-US" sz="4000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/>
          </p:nvPr>
        </p:nvSpPr>
        <p:spPr>
          <a:xfrm>
            <a:off x="194552" y="9659593"/>
            <a:ext cx="7142160" cy="94237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 smtClean="0"/>
              <a:t>施設名</a:t>
            </a:r>
            <a:endParaRPr kumimoji="1" lang="ja-JP" altLang="en-US" sz="4000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14"/>
          </p:nvPr>
        </p:nvSpPr>
        <p:spPr>
          <a:xfrm>
            <a:off x="194552" y="1178358"/>
            <a:ext cx="7142160" cy="1226979"/>
          </a:xfrm>
          <a:noFill/>
        </p:spPr>
        <p:txBody>
          <a:bodyPr/>
          <a:lstStyle/>
          <a:p>
            <a:pPr algn="l"/>
            <a:r>
              <a:rPr kumimoji="1" lang="ja-JP" altLang="en-US" sz="4000" dirty="0" smtClean="0"/>
              <a:t>北海道ソーシャルディスタンシングの</a:t>
            </a:r>
            <a:r>
              <a:rPr kumimoji="1" lang="ja-JP" altLang="en-US" sz="4000" dirty="0" smtClean="0"/>
              <a:t>取組を</a:t>
            </a:r>
            <a:r>
              <a:rPr kumimoji="1" lang="ja-JP" altLang="en-US" sz="4000" dirty="0" smtClean="0"/>
              <a:t>実施中です</a:t>
            </a:r>
            <a:endParaRPr kumimoji="1" lang="ja-JP" altLang="en-US" sz="4000" dirty="0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854544" y="5140998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874864" y="5700696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874864" y="6354151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V="1">
            <a:off x="874864" y="6948909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874864" y="8188349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52425" y="10265535"/>
            <a:ext cx="6984287" cy="31776"/>
          </a:xfrm>
          <a:prstGeom prst="line">
            <a:avLst/>
          </a:prstGeom>
          <a:ln>
            <a:solidFill>
              <a:srgbClr val="5C2A08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874864" y="7523099"/>
            <a:ext cx="6126480" cy="3810"/>
          </a:xfrm>
          <a:prstGeom prst="line">
            <a:avLst/>
          </a:prstGeom>
          <a:ln>
            <a:solidFill>
              <a:srgbClr val="37587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25937" y="360075"/>
            <a:ext cx="7122762" cy="45287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4" name="テキスト プレースホルダー 74"/>
          <p:cNvSpPr>
            <a:spLocks noGrp="1"/>
          </p:cNvSpPr>
          <p:nvPr>
            <p:ph type="body" sz="quarter" idx="12"/>
          </p:nvPr>
        </p:nvSpPr>
        <p:spPr>
          <a:xfrm>
            <a:off x="225599" y="445014"/>
            <a:ext cx="7276373" cy="608778"/>
          </a:xfrm>
          <a:noFill/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ja-JP" altLang="en-US" sz="2500" dirty="0" smtClean="0"/>
              <a:t>新型コロナウィルス</a:t>
            </a:r>
            <a:r>
              <a:rPr lang="ja-JP" altLang="en-US" sz="2500" dirty="0" smtClean="0"/>
              <a:t>感染拡大</a:t>
            </a:r>
            <a:r>
              <a:rPr lang="ja-JP" altLang="en-US" sz="2500" dirty="0" smtClean="0"/>
              <a:t>防止運動</a:t>
            </a:r>
            <a:endParaRPr lang="ja-JP" altLang="en-US" sz="25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3361307" y="8741472"/>
            <a:ext cx="3975405" cy="37284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03" y="2422201"/>
            <a:ext cx="1981216" cy="196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18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HG教科書体</vt:lpstr>
      <vt:lpstr>ＭＳ Ｐゴシック</vt:lpstr>
      <vt:lpstr>Segoe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佐藤＿彩花（ものづくり産業グループ）</dc:creator>
  <cp:lastModifiedBy>hokkaido</cp:lastModifiedBy>
  <cp:revision>76</cp:revision>
  <cp:lastPrinted>2020-04-10T07:19:51Z</cp:lastPrinted>
  <dcterms:modified xsi:type="dcterms:W3CDTF">2020-04-10T07:19:55Z</dcterms:modified>
</cp:coreProperties>
</file>