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0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2A08"/>
    <a:srgbClr val="37587D"/>
    <a:srgbClr val="F61C5A"/>
    <a:srgbClr val="DC7E99"/>
    <a:srgbClr val="CF4D72"/>
    <a:srgbClr val="CEF248"/>
    <a:srgbClr val="69AB19"/>
    <a:srgbClr val="8DE028"/>
    <a:srgbClr val="B3EA70"/>
    <a:srgbClr val="A29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1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565" cy="493869"/>
          </a:xfrm>
          <a:prstGeom prst="rect">
            <a:avLst/>
          </a:prstGeom>
        </p:spPr>
        <p:txBody>
          <a:bodyPr vert="horz" lIns="90755" tIns="45378" rIns="90755" bIns="453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27" y="1"/>
            <a:ext cx="2919565" cy="493869"/>
          </a:xfrm>
          <a:prstGeom prst="rect">
            <a:avLst/>
          </a:prstGeom>
        </p:spPr>
        <p:txBody>
          <a:bodyPr vert="horz" lIns="90755" tIns="45378" rIns="90755" bIns="45378" rtlCol="0"/>
          <a:lstStyle>
            <a:lvl1pPr algn="r">
              <a:defRPr sz="1200"/>
            </a:lvl1pPr>
          </a:lstStyle>
          <a:p>
            <a:fld id="{E1C4E750-F5E5-4E96-A2DE-9902A7737BF4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2444"/>
            <a:ext cx="2919565" cy="493869"/>
          </a:xfrm>
          <a:prstGeom prst="rect">
            <a:avLst/>
          </a:prstGeom>
        </p:spPr>
        <p:txBody>
          <a:bodyPr vert="horz" lIns="90755" tIns="45378" rIns="90755" bIns="453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27" y="9372444"/>
            <a:ext cx="2919565" cy="493869"/>
          </a:xfrm>
          <a:prstGeom prst="rect">
            <a:avLst/>
          </a:prstGeom>
        </p:spPr>
        <p:txBody>
          <a:bodyPr vert="horz" lIns="90755" tIns="45378" rIns="90755" bIns="45378" rtlCol="0" anchor="b"/>
          <a:lstStyle>
            <a:lvl1pPr algn="r">
              <a:defRPr sz="1200"/>
            </a:lvl1pPr>
          </a:lstStyle>
          <a:p>
            <a:fld id="{2DF78095-167F-4D7E-AFF6-688B36EA7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2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0" y="9772137"/>
            <a:ext cx="3738151" cy="700133"/>
          </a:xfrm>
        </p:spPr>
        <p:txBody>
          <a:bodyPr>
            <a:norm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MICRO STORE</a:t>
            </a:r>
            <a:endParaRPr kumimoji="1" lang="ja-JP" altLang="en-US" dirty="0"/>
          </a:p>
        </p:txBody>
      </p:sp>
      <p:sp>
        <p:nvSpPr>
          <p:cNvPr id="35" name="テキスト プレースホルダー 33"/>
          <p:cNvSpPr>
            <a:spLocks noGrp="1"/>
          </p:cNvSpPr>
          <p:nvPr>
            <p:ph type="body" sz="quarter" idx="11" hasCustomPrompt="1"/>
          </p:nvPr>
        </p:nvSpPr>
        <p:spPr>
          <a:xfrm>
            <a:off x="3950068" y="9688893"/>
            <a:ext cx="3531366" cy="783377"/>
          </a:xfrm>
        </p:spPr>
        <p:txBody>
          <a:bodyPr>
            <a:noAutofit/>
          </a:bodyPr>
          <a:lstStyle>
            <a:lvl1pPr marL="0" indent="0">
              <a:buNone/>
              <a:defRPr sz="45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00-0000-0000</a:t>
            </a:r>
            <a:endParaRPr kumimoji="1" lang="ja-JP" altLang="en-US" dirty="0"/>
          </a:p>
        </p:txBody>
      </p:sp>
      <p:sp>
        <p:nvSpPr>
          <p:cNvPr id="36" name="テキスト プレースホルダー 33"/>
          <p:cNvSpPr>
            <a:spLocks noGrp="1"/>
          </p:cNvSpPr>
          <p:nvPr>
            <p:ph type="body" sz="quarter" idx="12" hasCustomPrompt="1"/>
          </p:nvPr>
        </p:nvSpPr>
        <p:spPr>
          <a:xfrm>
            <a:off x="210409" y="10334112"/>
            <a:ext cx="7213087" cy="330313"/>
          </a:xfrm>
        </p:spPr>
        <p:txBody>
          <a:bodyPr>
            <a:normAutofit/>
          </a:bodyPr>
          <a:lstStyle>
            <a:lvl1pPr marL="0" indent="0">
              <a:buNone/>
              <a:defRPr sz="1400" b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〇〇市〇〇町</a:t>
            </a:r>
            <a:r>
              <a:rPr kumimoji="1" lang="en-US" altLang="ja-JP" dirty="0" smtClean="0"/>
              <a:t>XXXXX-XXXX</a:t>
            </a:r>
            <a:r>
              <a:rPr kumimoji="1" lang="ja-JP" altLang="en-US" dirty="0" smtClean="0"/>
              <a:t>　営業時間 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00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http://XXXX_sample.aa.jp</a:t>
            </a:r>
            <a:endParaRPr kumimoji="1" lang="ja-JP" altLang="en-US" dirty="0"/>
          </a:p>
        </p:txBody>
      </p:sp>
      <p:sp>
        <p:nvSpPr>
          <p:cNvPr id="41" name="テキスト プレースホルダー 33"/>
          <p:cNvSpPr>
            <a:spLocks noGrp="1"/>
          </p:cNvSpPr>
          <p:nvPr>
            <p:ph type="body" sz="quarter" idx="14" hasCustomPrompt="1"/>
          </p:nvPr>
        </p:nvSpPr>
        <p:spPr>
          <a:xfrm>
            <a:off x="5357087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64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>
          <a:xfrm>
            <a:off x="6487387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74" name="図プレースホルダー 73"/>
          <p:cNvSpPr>
            <a:spLocks noGrp="1"/>
          </p:cNvSpPr>
          <p:nvPr>
            <p:ph type="pic" sz="quarter" idx="19" hasCustomPrompt="1"/>
          </p:nvPr>
        </p:nvSpPr>
        <p:spPr>
          <a:xfrm>
            <a:off x="1" y="4654675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52" name="図プレースホルダー 73"/>
          <p:cNvSpPr>
            <a:spLocks noGrp="1"/>
          </p:cNvSpPr>
          <p:nvPr>
            <p:ph type="pic" sz="quarter" idx="22" hasCustomPrompt="1"/>
          </p:nvPr>
        </p:nvSpPr>
        <p:spPr>
          <a:xfrm>
            <a:off x="2520394" y="4654675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53" name="図プレースホルダー 73"/>
          <p:cNvSpPr>
            <a:spLocks noGrp="1"/>
          </p:cNvSpPr>
          <p:nvPr>
            <p:ph type="pic" sz="quarter" idx="23" hasCustomPrompt="1"/>
          </p:nvPr>
        </p:nvSpPr>
        <p:spPr>
          <a:xfrm>
            <a:off x="5039280" y="4654675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77794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商品名を入れましょう</a:t>
            </a:r>
            <a:endParaRPr kumimoji="1" lang="ja-JP" altLang="en-US" dirty="0"/>
          </a:p>
        </p:txBody>
      </p:sp>
      <p:sp>
        <p:nvSpPr>
          <p:cNvPr id="78" name="テキスト プレースホルダー 33"/>
          <p:cNvSpPr>
            <a:spLocks noGrp="1"/>
          </p:cNvSpPr>
          <p:nvPr>
            <p:ph type="body" sz="quarter" idx="21" hasCustomPrompt="1"/>
          </p:nvPr>
        </p:nvSpPr>
        <p:spPr>
          <a:xfrm>
            <a:off x="9015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0,000</a:t>
            </a:r>
            <a:endParaRPr kumimoji="1" lang="ja-JP" altLang="en-US" dirty="0"/>
          </a:p>
        </p:txBody>
      </p:sp>
      <p:sp>
        <p:nvSpPr>
          <p:cNvPr id="55" name="図プレースホルダー 73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56" name="図プレースホルダー 73"/>
          <p:cNvSpPr>
            <a:spLocks noGrp="1"/>
          </p:cNvSpPr>
          <p:nvPr>
            <p:ph type="pic" sz="quarter" idx="25" hasCustomPrompt="1"/>
          </p:nvPr>
        </p:nvSpPr>
        <p:spPr>
          <a:xfrm>
            <a:off x="2520394" y="6729181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57" name="図プレースホルダー 73"/>
          <p:cNvSpPr>
            <a:spLocks noGrp="1"/>
          </p:cNvSpPr>
          <p:nvPr>
            <p:ph type="pic" sz="quarter" idx="26" hasCustomPrompt="1"/>
          </p:nvPr>
        </p:nvSpPr>
        <p:spPr>
          <a:xfrm>
            <a:off x="5039280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62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30524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商品名を入れましょう</a:t>
            </a:r>
            <a:endParaRPr kumimoji="1" lang="ja-JP" altLang="en-US" dirty="0"/>
          </a:p>
        </p:txBody>
      </p:sp>
      <p:sp>
        <p:nvSpPr>
          <p:cNvPr id="63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261745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0,000</a:t>
            </a:r>
            <a:endParaRPr kumimoji="1" lang="ja-JP" altLang="en-US" dirty="0"/>
          </a:p>
        </p:txBody>
      </p:sp>
      <p:sp>
        <p:nvSpPr>
          <p:cNvPr id="7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584270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商品名を入れましょう</a:t>
            </a:r>
            <a:endParaRPr kumimoji="1" lang="ja-JP" altLang="en-US" dirty="0"/>
          </a:p>
        </p:txBody>
      </p:sp>
      <p:sp>
        <p:nvSpPr>
          <p:cNvPr id="71" name="テキスト プレースホルダー 33"/>
          <p:cNvSpPr>
            <a:spLocks noGrp="1"/>
          </p:cNvSpPr>
          <p:nvPr>
            <p:ph type="body" sz="quarter" idx="31" hasCustomPrompt="1"/>
          </p:nvPr>
        </p:nvSpPr>
        <p:spPr>
          <a:xfrm>
            <a:off x="515491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0,000</a:t>
            </a:r>
            <a:endParaRPr kumimoji="1" lang="ja-JP" altLang="en-US" dirty="0"/>
          </a:p>
        </p:txBody>
      </p:sp>
      <p:sp>
        <p:nvSpPr>
          <p:cNvPr id="73" name="テキスト プレースホルダー 33"/>
          <p:cNvSpPr>
            <a:spLocks noGrp="1"/>
          </p:cNvSpPr>
          <p:nvPr>
            <p:ph type="body" sz="quarter" idx="32" hasCustomPrompt="1"/>
          </p:nvPr>
        </p:nvSpPr>
        <p:spPr>
          <a:xfrm>
            <a:off x="77794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商品名を入れましょう</a:t>
            </a:r>
            <a:endParaRPr kumimoji="1" lang="ja-JP" altLang="en-US" dirty="0"/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9015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0,000</a:t>
            </a:r>
            <a:endParaRPr kumimoji="1" lang="ja-JP" altLang="en-US" dirty="0"/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330524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商品名を入れましょう</a:t>
            </a:r>
            <a:endParaRPr kumimoji="1" lang="ja-JP" altLang="en-US" dirty="0"/>
          </a:p>
        </p:txBody>
      </p:sp>
      <p:sp>
        <p:nvSpPr>
          <p:cNvPr id="81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61745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0,000</a:t>
            </a:r>
            <a:endParaRPr kumimoji="1" lang="ja-JP" altLang="en-US" dirty="0"/>
          </a:p>
        </p:txBody>
      </p:sp>
      <p:sp>
        <p:nvSpPr>
          <p:cNvPr id="83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584270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商品名を入れましょう</a:t>
            </a:r>
            <a:endParaRPr kumimoji="1" lang="ja-JP" altLang="en-US" dirty="0"/>
          </a:p>
        </p:txBody>
      </p:sp>
      <p:sp>
        <p:nvSpPr>
          <p:cNvPr id="8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15491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0,000</a:t>
            </a:r>
            <a:endParaRPr kumimoji="1" lang="ja-JP" altLang="en-US" dirty="0"/>
          </a:p>
        </p:txBody>
      </p:sp>
      <p:sp>
        <p:nvSpPr>
          <p:cNvPr id="60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188486" y="8891991"/>
            <a:ext cx="7213088" cy="468715"/>
          </a:xfrm>
        </p:spPr>
        <p:txBody>
          <a:bodyPr>
            <a:noAutofit/>
          </a:bodyPr>
          <a:lstStyle>
            <a:lvl1pPr marL="0" indent="0" algn="ctr">
              <a:buNone/>
              <a:defRPr sz="21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たくさんのお買い得商品をご用意してお待ちしています！</a:t>
            </a:r>
            <a:endParaRPr kumimoji="1" lang="ja-JP" altLang="en-US" dirty="0"/>
          </a:p>
        </p:txBody>
      </p:sp>
      <p:sp>
        <p:nvSpPr>
          <p:cNvPr id="39" name="テキスト プレースホルダー 33"/>
          <p:cNvSpPr>
            <a:spLocks noGrp="1"/>
          </p:cNvSpPr>
          <p:nvPr>
            <p:ph type="body" sz="quarter" idx="13" hasCustomPrompt="1"/>
          </p:nvPr>
        </p:nvSpPr>
        <p:spPr>
          <a:xfrm>
            <a:off x="4848585" y="2076599"/>
            <a:ext cx="557538" cy="815548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45" name="テキスト プレースホルダー 33"/>
          <p:cNvSpPr>
            <a:spLocks noGrp="1"/>
          </p:cNvSpPr>
          <p:nvPr>
            <p:ph type="body" sz="quarter" idx="15" hasCustomPrompt="1"/>
          </p:nvPr>
        </p:nvSpPr>
        <p:spPr>
          <a:xfrm>
            <a:off x="5856103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66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6986403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68" name="テキスト プレースホルダー 33"/>
          <p:cNvSpPr>
            <a:spLocks noGrp="1"/>
          </p:cNvSpPr>
          <p:nvPr>
            <p:ph type="body" sz="quarter" idx="18" hasCustomPrompt="1"/>
          </p:nvPr>
        </p:nvSpPr>
        <p:spPr>
          <a:xfrm>
            <a:off x="5490289" y="544522"/>
            <a:ext cx="1609971" cy="1342829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FF317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ここにキャッチコピーを入れましょう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8" hasCustomPrompt="1"/>
          </p:nvPr>
        </p:nvSpPr>
        <p:spPr>
          <a:xfrm>
            <a:off x="169256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54" name="テキスト プレースホルダー 3"/>
          <p:cNvSpPr>
            <a:spLocks noGrp="1"/>
          </p:cNvSpPr>
          <p:nvPr>
            <p:ph type="body" sz="quarter" idx="39" hasCustomPrompt="1"/>
          </p:nvPr>
        </p:nvSpPr>
        <p:spPr>
          <a:xfrm>
            <a:off x="423256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86" name="テキスト プレースホルダー 3"/>
          <p:cNvSpPr>
            <a:spLocks noGrp="1"/>
          </p:cNvSpPr>
          <p:nvPr>
            <p:ph type="body" sz="quarter" idx="40" hasCustomPrompt="1"/>
          </p:nvPr>
        </p:nvSpPr>
        <p:spPr>
          <a:xfrm>
            <a:off x="677002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92" name="テキスト プレースホルダー 3"/>
          <p:cNvSpPr>
            <a:spLocks noGrp="1"/>
          </p:cNvSpPr>
          <p:nvPr>
            <p:ph type="body" sz="quarter" idx="41" hasCustomPrompt="1"/>
          </p:nvPr>
        </p:nvSpPr>
        <p:spPr>
          <a:xfrm>
            <a:off x="169256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98" name="テキスト プレースホルダー 3"/>
          <p:cNvSpPr>
            <a:spLocks noGrp="1"/>
          </p:cNvSpPr>
          <p:nvPr>
            <p:ph type="body" sz="quarter" idx="42" hasCustomPrompt="1"/>
          </p:nvPr>
        </p:nvSpPr>
        <p:spPr>
          <a:xfrm>
            <a:off x="423256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104" name="テキスト プレースホルダー 3"/>
          <p:cNvSpPr>
            <a:spLocks noGrp="1"/>
          </p:cNvSpPr>
          <p:nvPr>
            <p:ph type="body" sz="quarter" idx="43" hasCustomPrompt="1"/>
          </p:nvPr>
        </p:nvSpPr>
        <p:spPr>
          <a:xfrm>
            <a:off x="677002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740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80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33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1" y="9127227"/>
            <a:ext cx="3097927" cy="708229"/>
          </a:xfrm>
        </p:spPr>
        <p:txBody>
          <a:bodyPr>
            <a:noAutofit/>
          </a:bodyPr>
          <a:lstStyle>
            <a:lvl1pPr marL="0" indent="0">
              <a:buNone/>
              <a:defRPr sz="3800" b="1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舞黒町商店街</a:t>
            </a:r>
            <a:endParaRPr kumimoji="1" lang="ja-JP" altLang="en-US" dirty="0"/>
          </a:p>
        </p:txBody>
      </p:sp>
      <p:sp>
        <p:nvSpPr>
          <p:cNvPr id="16" name="テキスト プレースホルダー 3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375513" y="9127228"/>
            <a:ext cx="3975405" cy="372846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〇〇〇市〇〇〇町 </a:t>
            </a:r>
            <a:r>
              <a:rPr kumimoji="1" lang="en-US" altLang="ja-JP" dirty="0" smtClean="0"/>
              <a:t>XXXXX-XXXX-XXX</a:t>
            </a:r>
            <a:endParaRPr kumimoji="1" lang="ja-JP" altLang="en-US" dirty="0"/>
          </a:p>
        </p:txBody>
      </p:sp>
      <p:sp>
        <p:nvSpPr>
          <p:cNvPr id="18" name="テキスト プレースホルダー 3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374883" y="9407005"/>
            <a:ext cx="3099585" cy="370672"/>
          </a:xfrm>
        </p:spPr>
        <p:txBody>
          <a:bodyPr>
            <a:noAutofit/>
          </a:bodyPr>
          <a:lstStyle>
            <a:lvl1pPr marL="0" indent="0" algn="l">
              <a:buNone/>
              <a:defRPr sz="150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http://XXXX_sample.aa.jp</a:t>
            </a:r>
            <a:endParaRPr kumimoji="1" lang="ja-JP" altLang="en-US" dirty="0"/>
          </a:p>
        </p:txBody>
      </p:sp>
      <p:sp>
        <p:nvSpPr>
          <p:cNvPr id="32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799908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9" hasCustomPrompt="1"/>
          </p:nvPr>
        </p:nvSpPr>
        <p:spPr>
          <a:xfrm>
            <a:off x="161473" y="3083446"/>
            <a:ext cx="557538" cy="934887"/>
          </a:xfrm>
        </p:spPr>
        <p:txBody>
          <a:bodyPr>
            <a:noAutofit/>
          </a:bodyPr>
          <a:lstStyle>
            <a:lvl1pPr marL="0" indent="0">
              <a:buNone/>
              <a:defRPr sz="55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211419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74" name="テキスト プレースホルダー 33"/>
          <p:cNvSpPr>
            <a:spLocks noGrp="1"/>
          </p:cNvSpPr>
          <p:nvPr>
            <p:ph type="body" sz="quarter" idx="26" hasCustomPrompt="1"/>
          </p:nvPr>
        </p:nvSpPr>
        <p:spPr>
          <a:xfrm>
            <a:off x="4565037" y="3256252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2657528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97181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日</a:t>
            </a:r>
            <a:endParaRPr kumimoji="1" lang="ja-JP" altLang="en-US" dirty="0"/>
          </a:p>
        </p:txBody>
      </p:sp>
      <p:sp>
        <p:nvSpPr>
          <p:cNvPr id="79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6146187" y="3256252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86" name="テキスト プレースホルダー 85"/>
          <p:cNvSpPr>
            <a:spLocks noGrp="1"/>
          </p:cNvSpPr>
          <p:nvPr>
            <p:ph type="body" sz="quarter" idx="32" hasCustomPrompt="1"/>
          </p:nvPr>
        </p:nvSpPr>
        <p:spPr>
          <a:xfrm>
            <a:off x="208753" y="10283533"/>
            <a:ext cx="7142160" cy="391357"/>
          </a:xfrm>
        </p:spPr>
        <p:txBody>
          <a:bodyPr>
            <a:normAutofit/>
          </a:bodyPr>
          <a:lstStyle>
            <a:lvl1pPr marL="0" marR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◆主催：〇〇〇市　〇〇〇〇〇〇〇〇〇　◆お問い合わせ：</a:t>
            </a:r>
            <a:r>
              <a:rPr kumimoji="1" lang="en-US" altLang="ja-JP" dirty="0" smtClean="0"/>
              <a:t>00-0000-0000</a:t>
            </a:r>
            <a:endParaRPr kumimoji="1" lang="ja-JP" altLang="en-US" dirty="0" smtClean="0"/>
          </a:p>
          <a:p>
            <a:pPr lvl="0"/>
            <a:endParaRPr kumimoji="1" lang="ja-JP" altLang="en-US" dirty="0"/>
          </a:p>
        </p:txBody>
      </p:sp>
      <p:sp>
        <p:nvSpPr>
          <p:cNvPr id="87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198696" y="9763808"/>
            <a:ext cx="7152218" cy="372846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ここに注意事項を入れましょう。  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ここに注意事項を入れましょう。  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注意事項を入れましょう。</a:t>
            </a:r>
          </a:p>
        </p:txBody>
      </p:sp>
      <p:sp>
        <p:nvSpPr>
          <p:cNvPr id="88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111320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108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517943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112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4924566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</a:t>
            </a:r>
            <a:endParaRPr kumimoji="1" lang="ja-JP" altLang="en-US" dirty="0"/>
          </a:p>
        </p:txBody>
      </p:sp>
      <p:sp>
        <p:nvSpPr>
          <p:cNvPr id="11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71718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イベント　のタイトル</a:t>
            </a:r>
            <a:endParaRPr kumimoji="1" lang="ja-JP" altLang="en-US" dirty="0"/>
          </a:p>
        </p:txBody>
      </p:sp>
      <p:sp>
        <p:nvSpPr>
          <p:cNvPr id="115" name="テキスト プレースホルダー 33"/>
          <p:cNvSpPr>
            <a:spLocks noGrp="1"/>
          </p:cNvSpPr>
          <p:nvPr>
            <p:ph type="body" sz="quarter" idx="38" hasCustomPrompt="1"/>
          </p:nvPr>
        </p:nvSpPr>
        <p:spPr>
          <a:xfrm>
            <a:off x="401172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6" name="テキスト プレースホルダー 33"/>
          <p:cNvSpPr>
            <a:spLocks noGrp="1"/>
          </p:cNvSpPr>
          <p:nvPr>
            <p:ph type="body" sz="quarter" idx="39" hasCustomPrompt="1"/>
          </p:nvPr>
        </p:nvSpPr>
        <p:spPr>
          <a:xfrm>
            <a:off x="2984718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CF4D7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イベント　のタイトル</a:t>
            </a:r>
            <a:endParaRPr kumimoji="1" lang="ja-JP" altLang="en-US" dirty="0"/>
          </a:p>
        </p:txBody>
      </p:sp>
      <p:sp>
        <p:nvSpPr>
          <p:cNvPr id="117" name="テキスト プレースホルダー 33"/>
          <p:cNvSpPr>
            <a:spLocks noGrp="1"/>
          </p:cNvSpPr>
          <p:nvPr>
            <p:ph type="body" sz="quarter" idx="40" hasCustomPrompt="1"/>
          </p:nvPr>
        </p:nvSpPr>
        <p:spPr>
          <a:xfrm>
            <a:off x="2814172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33"/>
          <p:cNvSpPr>
            <a:spLocks noGrp="1"/>
          </p:cNvSpPr>
          <p:nvPr>
            <p:ph type="body" sz="quarter" idx="41" hasCustomPrompt="1"/>
          </p:nvPr>
        </p:nvSpPr>
        <p:spPr>
          <a:xfrm>
            <a:off x="5396964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A29F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イベント　のタイトル</a:t>
            </a:r>
            <a:endParaRPr kumimoji="1" lang="ja-JP" altLang="en-US" dirty="0"/>
          </a:p>
        </p:txBody>
      </p:sp>
      <p:sp>
        <p:nvSpPr>
          <p:cNvPr id="119" name="テキスト プレースホルダー 33"/>
          <p:cNvSpPr>
            <a:spLocks noGrp="1"/>
          </p:cNvSpPr>
          <p:nvPr>
            <p:ph type="body" sz="quarter" idx="42" hasCustomPrompt="1"/>
          </p:nvPr>
        </p:nvSpPr>
        <p:spPr>
          <a:xfrm>
            <a:off x="5226418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20" name="テキスト プレースホルダー 33"/>
          <p:cNvSpPr>
            <a:spLocks noGrp="1"/>
          </p:cNvSpPr>
          <p:nvPr>
            <p:ph type="body" sz="quarter" idx="43" hasCustomPrompt="1"/>
          </p:nvPr>
        </p:nvSpPr>
        <p:spPr>
          <a:xfrm>
            <a:off x="401172" y="7164576"/>
            <a:ext cx="5745015" cy="475538"/>
          </a:xfrm>
        </p:spPr>
        <p:txBody>
          <a:bodyPr>
            <a:noAutofit/>
          </a:bodyPr>
          <a:lstStyle>
            <a:lvl1pPr marL="0" indent="0" algn="l">
              <a:buNone/>
              <a:defRPr sz="2500" b="1">
                <a:solidFill>
                  <a:srgbClr val="69AB1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スタンプラリー・抽選会は毎日開催！</a:t>
            </a:r>
            <a:endParaRPr kumimoji="1" lang="ja-JP" altLang="en-US" dirty="0"/>
          </a:p>
        </p:txBody>
      </p:sp>
      <p:sp>
        <p:nvSpPr>
          <p:cNvPr id="121" name="テキスト プレースホルダー 33"/>
          <p:cNvSpPr>
            <a:spLocks noGrp="1"/>
          </p:cNvSpPr>
          <p:nvPr>
            <p:ph type="body" sz="quarter" idx="44" hasCustomPrompt="1"/>
          </p:nvPr>
        </p:nvSpPr>
        <p:spPr>
          <a:xfrm>
            <a:off x="401172" y="7585217"/>
            <a:ext cx="5411552" cy="108264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45" hasCustomPrompt="1"/>
          </p:nvPr>
        </p:nvSpPr>
        <p:spPr>
          <a:xfrm>
            <a:off x="-1548" y="-1588"/>
            <a:ext cx="2006202" cy="2254527"/>
          </a:xfrm>
          <a:custGeom>
            <a:avLst/>
            <a:gdLst>
              <a:gd name="connsiteX0" fmla="*/ 0 w 2006202"/>
              <a:gd name="connsiteY0" fmla="*/ 0 h 2254527"/>
              <a:gd name="connsiteX1" fmla="*/ 1646785 w 2006202"/>
              <a:gd name="connsiteY1" fmla="*/ 0 h 2254527"/>
              <a:gd name="connsiteX2" fmla="*/ 1689261 w 2006202"/>
              <a:gd name="connsiteY2" fmla="*/ 45744 h 2254527"/>
              <a:gd name="connsiteX3" fmla="*/ 1728471 w 2006202"/>
              <a:gd name="connsiteY3" fmla="*/ 94756 h 2254527"/>
              <a:gd name="connsiteX4" fmla="*/ 1764412 w 2006202"/>
              <a:gd name="connsiteY4" fmla="*/ 143767 h 2254527"/>
              <a:gd name="connsiteX5" fmla="*/ 1797087 w 2006202"/>
              <a:gd name="connsiteY5" fmla="*/ 196046 h 2254527"/>
              <a:gd name="connsiteX6" fmla="*/ 1829761 w 2006202"/>
              <a:gd name="connsiteY6" fmla="*/ 248325 h 2254527"/>
              <a:gd name="connsiteX7" fmla="*/ 1859168 w 2006202"/>
              <a:gd name="connsiteY7" fmla="*/ 300604 h 2254527"/>
              <a:gd name="connsiteX8" fmla="*/ 1885307 w 2006202"/>
              <a:gd name="connsiteY8" fmla="*/ 359417 h 2254527"/>
              <a:gd name="connsiteX9" fmla="*/ 1911447 w 2006202"/>
              <a:gd name="connsiteY9" fmla="*/ 414964 h 2254527"/>
              <a:gd name="connsiteX10" fmla="*/ 1931051 w 2006202"/>
              <a:gd name="connsiteY10" fmla="*/ 473777 h 2254527"/>
              <a:gd name="connsiteX11" fmla="*/ 1950656 w 2006202"/>
              <a:gd name="connsiteY11" fmla="*/ 532591 h 2254527"/>
              <a:gd name="connsiteX12" fmla="*/ 1966993 w 2006202"/>
              <a:gd name="connsiteY12" fmla="*/ 594672 h 2254527"/>
              <a:gd name="connsiteX13" fmla="*/ 1980063 w 2006202"/>
              <a:gd name="connsiteY13" fmla="*/ 656754 h 2254527"/>
              <a:gd name="connsiteX14" fmla="*/ 1993132 w 2006202"/>
              <a:gd name="connsiteY14" fmla="*/ 718835 h 2254527"/>
              <a:gd name="connsiteX15" fmla="*/ 1999667 w 2006202"/>
              <a:gd name="connsiteY15" fmla="*/ 784183 h 2254527"/>
              <a:gd name="connsiteX16" fmla="*/ 2006202 w 2006202"/>
              <a:gd name="connsiteY16" fmla="*/ 846265 h 2254527"/>
              <a:gd name="connsiteX17" fmla="*/ 2006202 w 2006202"/>
              <a:gd name="connsiteY17" fmla="*/ 911613 h 2254527"/>
              <a:gd name="connsiteX18" fmla="*/ 2002935 w 2006202"/>
              <a:gd name="connsiteY18" fmla="*/ 983497 h 2254527"/>
              <a:gd name="connsiteX19" fmla="*/ 1999667 w 2006202"/>
              <a:gd name="connsiteY19" fmla="*/ 1048845 h 2254527"/>
              <a:gd name="connsiteX20" fmla="*/ 1989865 w 2006202"/>
              <a:gd name="connsiteY20" fmla="*/ 1117461 h 2254527"/>
              <a:gd name="connsiteX21" fmla="*/ 1980063 w 2006202"/>
              <a:gd name="connsiteY21" fmla="*/ 1182810 h 2254527"/>
              <a:gd name="connsiteX22" fmla="*/ 1963726 w 2006202"/>
              <a:gd name="connsiteY22" fmla="*/ 1248159 h 2254527"/>
              <a:gd name="connsiteX23" fmla="*/ 1947388 w 2006202"/>
              <a:gd name="connsiteY23" fmla="*/ 1310240 h 2254527"/>
              <a:gd name="connsiteX24" fmla="*/ 1924516 w 2006202"/>
              <a:gd name="connsiteY24" fmla="*/ 1372321 h 2254527"/>
              <a:gd name="connsiteX25" fmla="*/ 1901644 w 2006202"/>
              <a:gd name="connsiteY25" fmla="*/ 1434402 h 2254527"/>
              <a:gd name="connsiteX26" fmla="*/ 1875505 w 2006202"/>
              <a:gd name="connsiteY26" fmla="*/ 1493216 h 2254527"/>
              <a:gd name="connsiteX27" fmla="*/ 1846098 w 2006202"/>
              <a:gd name="connsiteY27" fmla="*/ 1552030 h 2254527"/>
              <a:gd name="connsiteX28" fmla="*/ 1813424 w 2006202"/>
              <a:gd name="connsiteY28" fmla="*/ 1607576 h 2254527"/>
              <a:gd name="connsiteX29" fmla="*/ 1777482 w 2006202"/>
              <a:gd name="connsiteY29" fmla="*/ 1663122 h 2254527"/>
              <a:gd name="connsiteX30" fmla="*/ 1741540 w 2006202"/>
              <a:gd name="connsiteY30" fmla="*/ 1715401 h 2254527"/>
              <a:gd name="connsiteX31" fmla="*/ 1699064 w 2006202"/>
              <a:gd name="connsiteY31" fmla="*/ 1764412 h 2254527"/>
              <a:gd name="connsiteX32" fmla="*/ 1656587 w 2006202"/>
              <a:gd name="connsiteY32" fmla="*/ 1813424 h 2254527"/>
              <a:gd name="connsiteX33" fmla="*/ 1614111 w 2006202"/>
              <a:gd name="connsiteY33" fmla="*/ 1862435 h 2254527"/>
              <a:gd name="connsiteX34" fmla="*/ 1568367 w 2006202"/>
              <a:gd name="connsiteY34" fmla="*/ 1904912 h 2254527"/>
              <a:gd name="connsiteX35" fmla="*/ 1519355 w 2006202"/>
              <a:gd name="connsiteY35" fmla="*/ 1947389 h 2254527"/>
              <a:gd name="connsiteX36" fmla="*/ 1467076 w 2006202"/>
              <a:gd name="connsiteY36" fmla="*/ 1986598 h 2254527"/>
              <a:gd name="connsiteX37" fmla="*/ 1414797 w 2006202"/>
              <a:gd name="connsiteY37" fmla="*/ 2025807 h 2254527"/>
              <a:gd name="connsiteX38" fmla="*/ 1362518 w 2006202"/>
              <a:gd name="connsiteY38" fmla="*/ 2058481 h 2254527"/>
              <a:gd name="connsiteX39" fmla="*/ 1303705 w 2006202"/>
              <a:gd name="connsiteY39" fmla="*/ 2091156 h 2254527"/>
              <a:gd name="connsiteX40" fmla="*/ 1248158 w 2006202"/>
              <a:gd name="connsiteY40" fmla="*/ 2120562 h 2254527"/>
              <a:gd name="connsiteX41" fmla="*/ 1186077 w 2006202"/>
              <a:gd name="connsiteY41" fmla="*/ 2146702 h 2254527"/>
              <a:gd name="connsiteX42" fmla="*/ 1127263 w 2006202"/>
              <a:gd name="connsiteY42" fmla="*/ 2172841 h 2254527"/>
              <a:gd name="connsiteX43" fmla="*/ 1065182 w 2006202"/>
              <a:gd name="connsiteY43" fmla="*/ 2192446 h 2254527"/>
              <a:gd name="connsiteX44" fmla="*/ 999834 w 2006202"/>
              <a:gd name="connsiteY44" fmla="*/ 2212051 h 2254527"/>
              <a:gd name="connsiteX45" fmla="*/ 934485 w 2006202"/>
              <a:gd name="connsiteY45" fmla="*/ 2225120 h 2254527"/>
              <a:gd name="connsiteX46" fmla="*/ 869137 w 2006202"/>
              <a:gd name="connsiteY46" fmla="*/ 2238190 h 2254527"/>
              <a:gd name="connsiteX47" fmla="*/ 803788 w 2006202"/>
              <a:gd name="connsiteY47" fmla="*/ 2247992 h 2254527"/>
              <a:gd name="connsiteX48" fmla="*/ 735172 w 2006202"/>
              <a:gd name="connsiteY48" fmla="*/ 2251260 h 2254527"/>
              <a:gd name="connsiteX49" fmla="*/ 666556 w 2006202"/>
              <a:gd name="connsiteY49" fmla="*/ 2254527 h 2254527"/>
              <a:gd name="connsiteX50" fmla="*/ 575068 w 2006202"/>
              <a:gd name="connsiteY50" fmla="*/ 2251260 h 2254527"/>
              <a:gd name="connsiteX51" fmla="*/ 486847 w 2006202"/>
              <a:gd name="connsiteY51" fmla="*/ 2241457 h 2254527"/>
              <a:gd name="connsiteX52" fmla="*/ 398627 w 2006202"/>
              <a:gd name="connsiteY52" fmla="*/ 2228388 h 2254527"/>
              <a:gd name="connsiteX53" fmla="*/ 313673 w 2006202"/>
              <a:gd name="connsiteY53" fmla="*/ 2205516 h 2254527"/>
              <a:gd name="connsiteX54" fmla="*/ 231988 w 2006202"/>
              <a:gd name="connsiteY54" fmla="*/ 2182644 h 2254527"/>
              <a:gd name="connsiteX55" fmla="*/ 150302 w 2006202"/>
              <a:gd name="connsiteY55" fmla="*/ 2149969 h 2254527"/>
              <a:gd name="connsiteX56" fmla="*/ 75151 w 2006202"/>
              <a:gd name="connsiteY56" fmla="*/ 2117295 h 2254527"/>
              <a:gd name="connsiteX57" fmla="*/ 0 w 2006202"/>
              <a:gd name="connsiteY57" fmla="*/ 2074819 h 2254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006202" h="2254527">
                <a:moveTo>
                  <a:pt x="0" y="0"/>
                </a:moveTo>
                <a:lnTo>
                  <a:pt x="1646785" y="0"/>
                </a:lnTo>
                <a:lnTo>
                  <a:pt x="1689261" y="45744"/>
                </a:lnTo>
                <a:lnTo>
                  <a:pt x="1728471" y="94756"/>
                </a:lnTo>
                <a:lnTo>
                  <a:pt x="1764412" y="143767"/>
                </a:lnTo>
                <a:lnTo>
                  <a:pt x="1797087" y="196046"/>
                </a:lnTo>
                <a:lnTo>
                  <a:pt x="1829761" y="248325"/>
                </a:lnTo>
                <a:lnTo>
                  <a:pt x="1859168" y="300604"/>
                </a:lnTo>
                <a:lnTo>
                  <a:pt x="1885307" y="359417"/>
                </a:lnTo>
                <a:lnTo>
                  <a:pt x="1911447" y="414964"/>
                </a:lnTo>
                <a:lnTo>
                  <a:pt x="1931051" y="473777"/>
                </a:lnTo>
                <a:lnTo>
                  <a:pt x="1950656" y="532591"/>
                </a:lnTo>
                <a:lnTo>
                  <a:pt x="1966993" y="594672"/>
                </a:lnTo>
                <a:lnTo>
                  <a:pt x="1980063" y="656754"/>
                </a:lnTo>
                <a:lnTo>
                  <a:pt x="1993132" y="718835"/>
                </a:lnTo>
                <a:lnTo>
                  <a:pt x="1999667" y="784183"/>
                </a:lnTo>
                <a:lnTo>
                  <a:pt x="2006202" y="846265"/>
                </a:lnTo>
                <a:lnTo>
                  <a:pt x="2006202" y="911613"/>
                </a:lnTo>
                <a:lnTo>
                  <a:pt x="2002935" y="983497"/>
                </a:lnTo>
                <a:lnTo>
                  <a:pt x="1999667" y="1048845"/>
                </a:lnTo>
                <a:lnTo>
                  <a:pt x="1989865" y="1117461"/>
                </a:lnTo>
                <a:lnTo>
                  <a:pt x="1980063" y="1182810"/>
                </a:lnTo>
                <a:lnTo>
                  <a:pt x="1963726" y="1248159"/>
                </a:lnTo>
                <a:lnTo>
                  <a:pt x="1947388" y="1310240"/>
                </a:lnTo>
                <a:lnTo>
                  <a:pt x="1924516" y="1372321"/>
                </a:lnTo>
                <a:lnTo>
                  <a:pt x="1901644" y="1434402"/>
                </a:lnTo>
                <a:lnTo>
                  <a:pt x="1875505" y="1493216"/>
                </a:lnTo>
                <a:lnTo>
                  <a:pt x="1846098" y="1552030"/>
                </a:lnTo>
                <a:lnTo>
                  <a:pt x="1813424" y="1607576"/>
                </a:lnTo>
                <a:lnTo>
                  <a:pt x="1777482" y="1663122"/>
                </a:lnTo>
                <a:lnTo>
                  <a:pt x="1741540" y="1715401"/>
                </a:lnTo>
                <a:lnTo>
                  <a:pt x="1699064" y="1764412"/>
                </a:lnTo>
                <a:lnTo>
                  <a:pt x="1656587" y="1813424"/>
                </a:lnTo>
                <a:lnTo>
                  <a:pt x="1614111" y="1862435"/>
                </a:lnTo>
                <a:lnTo>
                  <a:pt x="1568367" y="1904912"/>
                </a:lnTo>
                <a:lnTo>
                  <a:pt x="1519355" y="1947389"/>
                </a:lnTo>
                <a:lnTo>
                  <a:pt x="1467076" y="1986598"/>
                </a:lnTo>
                <a:lnTo>
                  <a:pt x="1414797" y="2025807"/>
                </a:lnTo>
                <a:lnTo>
                  <a:pt x="1362518" y="2058481"/>
                </a:lnTo>
                <a:lnTo>
                  <a:pt x="1303705" y="2091156"/>
                </a:lnTo>
                <a:lnTo>
                  <a:pt x="1248158" y="2120562"/>
                </a:lnTo>
                <a:lnTo>
                  <a:pt x="1186077" y="2146702"/>
                </a:lnTo>
                <a:lnTo>
                  <a:pt x="1127263" y="2172841"/>
                </a:lnTo>
                <a:lnTo>
                  <a:pt x="1065182" y="2192446"/>
                </a:lnTo>
                <a:lnTo>
                  <a:pt x="999834" y="2212051"/>
                </a:lnTo>
                <a:lnTo>
                  <a:pt x="934485" y="2225120"/>
                </a:lnTo>
                <a:lnTo>
                  <a:pt x="869137" y="2238190"/>
                </a:lnTo>
                <a:lnTo>
                  <a:pt x="803788" y="2247992"/>
                </a:lnTo>
                <a:lnTo>
                  <a:pt x="735172" y="2251260"/>
                </a:lnTo>
                <a:lnTo>
                  <a:pt x="666556" y="2254527"/>
                </a:lnTo>
                <a:lnTo>
                  <a:pt x="575068" y="2251260"/>
                </a:lnTo>
                <a:lnTo>
                  <a:pt x="486847" y="2241457"/>
                </a:lnTo>
                <a:lnTo>
                  <a:pt x="398627" y="2228388"/>
                </a:lnTo>
                <a:lnTo>
                  <a:pt x="313673" y="2205516"/>
                </a:lnTo>
                <a:lnTo>
                  <a:pt x="231988" y="2182644"/>
                </a:lnTo>
                <a:lnTo>
                  <a:pt x="150302" y="2149969"/>
                </a:lnTo>
                <a:lnTo>
                  <a:pt x="75151" y="2117295"/>
                </a:lnTo>
                <a:lnTo>
                  <a:pt x="0" y="2074819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1122525" y="594854"/>
            <a:ext cx="5314612" cy="534155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2800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キャッチコピーを入れましょう</a:t>
            </a:r>
            <a:endParaRPr kumimoji="1" lang="ja-JP" altLang="en-US" dirty="0"/>
          </a:p>
        </p:txBody>
      </p:sp>
      <p:sp>
        <p:nvSpPr>
          <p:cNvPr id="137" name="図プレースホルダー 136"/>
          <p:cNvSpPr>
            <a:spLocks noGrp="1"/>
          </p:cNvSpPr>
          <p:nvPr>
            <p:ph type="pic" sz="quarter" idx="46" hasCustomPrompt="1"/>
          </p:nvPr>
        </p:nvSpPr>
        <p:spPr>
          <a:xfrm>
            <a:off x="5858321" y="556187"/>
            <a:ext cx="1920518" cy="1922164"/>
          </a:xfrm>
          <a:prstGeom prst="ellipse">
            <a:avLst/>
          </a:prstGeom>
          <a:blipFill>
            <a:blip r:embed="rId2"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tIns="252000">
            <a:normAutofit/>
          </a:bodyPr>
          <a:lstStyle>
            <a:lvl1pPr marL="0" indent="0" algn="ctr">
              <a:buNone/>
              <a:defRPr sz="1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38" name="テキスト プレースホルダー 33"/>
          <p:cNvSpPr>
            <a:spLocks noGrp="1"/>
          </p:cNvSpPr>
          <p:nvPr>
            <p:ph type="body" sz="quarter" idx="47" hasCustomPrompt="1"/>
          </p:nvPr>
        </p:nvSpPr>
        <p:spPr>
          <a:xfrm>
            <a:off x="161473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39" name="テキスト プレースホルダー 33"/>
          <p:cNvSpPr>
            <a:spLocks noGrp="1"/>
          </p:cNvSpPr>
          <p:nvPr>
            <p:ph type="body" sz="quarter" idx="48" hasCustomPrompt="1"/>
          </p:nvPr>
        </p:nvSpPr>
        <p:spPr>
          <a:xfrm>
            <a:off x="2565504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40" name="テキスト プレースホルダー 33"/>
          <p:cNvSpPr>
            <a:spLocks noGrp="1"/>
          </p:cNvSpPr>
          <p:nvPr>
            <p:ph type="body" sz="quarter" idx="49" hasCustomPrompt="1"/>
          </p:nvPr>
        </p:nvSpPr>
        <p:spPr>
          <a:xfrm>
            <a:off x="4972127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20" name="テキスト プレースホルダー 3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879237" y="985184"/>
            <a:ext cx="5923140" cy="2399040"/>
          </a:xfrm>
        </p:spPr>
        <p:txBody>
          <a:bodyPr>
            <a:noAutofit/>
          </a:bodyPr>
          <a:lstStyle>
            <a:lvl1pPr marL="0" indent="0" algn="ctr">
              <a:buNone/>
              <a:defRPr sz="8000" b="1">
                <a:solidFill>
                  <a:srgbClr val="37587D"/>
                </a:solidFill>
                <a:effectLst>
                  <a:glow rad="2032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イベント　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3222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708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89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900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858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01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52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098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FAFF0-029F-4E28-8117-E460C34D57CE}" type="datetimeFigureOut">
              <a:rPr kumimoji="1" lang="ja-JP" altLang="en-US" smtClean="0"/>
              <a:t>2020/4/10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21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40"/>
          </p:nvPr>
        </p:nvSpPr>
        <p:spPr>
          <a:xfrm>
            <a:off x="2651241" y="5350307"/>
            <a:ext cx="2053271" cy="145776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0" y="0"/>
            <a:ext cx="7559675" cy="1069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0" y="3230188"/>
            <a:ext cx="7559675" cy="602938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74" name="テキスト プレースホルダー 73"/>
          <p:cNvSpPr>
            <a:spLocks noGrp="1"/>
          </p:cNvSpPr>
          <p:nvPr>
            <p:ph type="body" sz="quarter" idx="10"/>
          </p:nvPr>
        </p:nvSpPr>
        <p:spPr>
          <a:xfrm>
            <a:off x="225599" y="3490145"/>
            <a:ext cx="6915820" cy="5083897"/>
          </a:xfrm>
        </p:spPr>
        <p:txBody>
          <a:bodyPr/>
          <a:lstStyle/>
          <a:p>
            <a:r>
              <a:rPr kumimoji="1" lang="ja-JP" altLang="en-US" sz="3200" dirty="0" smtClean="0"/>
              <a:t> 当施設の</a:t>
            </a:r>
            <a:r>
              <a:rPr kumimoji="1" lang="ja-JP" altLang="en-US" sz="3200" dirty="0" smtClean="0"/>
              <a:t>取組</a:t>
            </a:r>
            <a:endParaRPr kumimoji="1" lang="en-US" altLang="ja-JP" sz="3200" dirty="0" smtClean="0"/>
          </a:p>
          <a:p>
            <a:r>
              <a:rPr kumimoji="1" lang="ja-JP" altLang="en-US" sz="32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　（以下は各施設で記載）</a:t>
            </a:r>
            <a:endParaRPr kumimoji="1" lang="en-US" altLang="ja-JP" sz="32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○</a:t>
            </a:r>
            <a:r>
              <a:rPr kumimoji="1" lang="en-US" altLang="ja-JP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(</a:t>
            </a:r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例</a:t>
            </a:r>
            <a:r>
              <a:rPr kumimoji="1" lang="en-US" altLang="ja-JP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)</a:t>
            </a:r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ソーシャルディスタンシ　　</a:t>
            </a:r>
            <a:endParaRPr kumimoji="1" lang="en-US" altLang="ja-JP" sz="36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　ングの取組として、</a:t>
            </a:r>
            <a:endParaRPr kumimoji="1" lang="en-US" altLang="ja-JP" sz="36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　施設内の席と席の距離を離し</a:t>
            </a:r>
            <a:endParaRPr kumimoji="1" lang="en-US" altLang="ja-JP" sz="36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　ています。</a:t>
            </a:r>
            <a:endParaRPr kumimoji="1" lang="en-US" altLang="ja-JP" sz="36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○</a:t>
            </a:r>
            <a:r>
              <a:rPr lang="en-US" altLang="ja-JP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(</a:t>
            </a:r>
            <a:r>
              <a:rPr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例</a:t>
            </a:r>
            <a:r>
              <a:rPr lang="en-US" altLang="ja-JP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)</a:t>
            </a:r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入り口の扉と窓を開放し、</a:t>
            </a:r>
            <a:endParaRPr kumimoji="1" lang="en-US" altLang="ja-JP" sz="36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kumimoji="1" lang="ja-JP" altLang="en-US" sz="36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　換気を良くしています。</a:t>
            </a:r>
            <a:endParaRPr kumimoji="1" lang="en-US" altLang="ja-JP" sz="36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endParaRPr kumimoji="1" lang="ja-JP" altLang="en-US" sz="4000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86" name="テキスト プレースホルダー 85"/>
          <p:cNvSpPr>
            <a:spLocks noGrp="1"/>
          </p:cNvSpPr>
          <p:nvPr>
            <p:ph type="body" sz="quarter" idx="32"/>
          </p:nvPr>
        </p:nvSpPr>
        <p:spPr>
          <a:xfrm>
            <a:off x="194552" y="9659593"/>
            <a:ext cx="7142160" cy="942376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dirty="0" smtClean="0"/>
              <a:t>施設名</a:t>
            </a:r>
            <a:endParaRPr kumimoji="1" lang="ja-JP" altLang="en-US" sz="4000" dirty="0"/>
          </a:p>
        </p:txBody>
      </p:sp>
      <p:sp>
        <p:nvSpPr>
          <p:cNvPr id="77" name="テキスト プレースホルダー 76"/>
          <p:cNvSpPr>
            <a:spLocks noGrp="1"/>
          </p:cNvSpPr>
          <p:nvPr>
            <p:ph type="body" sz="quarter" idx="14"/>
          </p:nvPr>
        </p:nvSpPr>
        <p:spPr>
          <a:xfrm>
            <a:off x="194552" y="1178358"/>
            <a:ext cx="7142160" cy="1226979"/>
          </a:xfrm>
          <a:noFill/>
        </p:spPr>
        <p:txBody>
          <a:bodyPr/>
          <a:lstStyle/>
          <a:p>
            <a:pPr algn="l"/>
            <a:r>
              <a:rPr kumimoji="1" lang="ja-JP" altLang="en-US" sz="4000" dirty="0" smtClean="0"/>
              <a:t>北海道ソーシャルディスタンシングの</a:t>
            </a:r>
            <a:r>
              <a:rPr kumimoji="1" lang="ja-JP" altLang="en-US" sz="4000" dirty="0" smtClean="0"/>
              <a:t>取組を</a:t>
            </a:r>
            <a:r>
              <a:rPr kumimoji="1" lang="ja-JP" altLang="en-US" sz="4000" dirty="0" smtClean="0"/>
              <a:t>実施中です</a:t>
            </a:r>
            <a:endParaRPr kumimoji="1" lang="ja-JP" altLang="en-US" sz="4000" dirty="0"/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854544" y="5140998"/>
            <a:ext cx="6126480" cy="3810"/>
          </a:xfrm>
          <a:prstGeom prst="line">
            <a:avLst/>
          </a:prstGeom>
          <a:ln>
            <a:solidFill>
              <a:srgbClr val="37587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874864" y="5700696"/>
            <a:ext cx="6126480" cy="3810"/>
          </a:xfrm>
          <a:prstGeom prst="line">
            <a:avLst/>
          </a:prstGeom>
          <a:ln>
            <a:solidFill>
              <a:srgbClr val="37587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 flipV="1">
            <a:off x="874864" y="6354151"/>
            <a:ext cx="6126480" cy="3810"/>
          </a:xfrm>
          <a:prstGeom prst="line">
            <a:avLst/>
          </a:prstGeom>
          <a:ln>
            <a:solidFill>
              <a:srgbClr val="37587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V="1">
            <a:off x="874864" y="6948909"/>
            <a:ext cx="6126480" cy="3810"/>
          </a:xfrm>
          <a:prstGeom prst="line">
            <a:avLst/>
          </a:prstGeom>
          <a:ln>
            <a:solidFill>
              <a:srgbClr val="37587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V="1">
            <a:off x="874864" y="8188349"/>
            <a:ext cx="6126480" cy="3810"/>
          </a:xfrm>
          <a:prstGeom prst="line">
            <a:avLst/>
          </a:prstGeom>
          <a:ln>
            <a:solidFill>
              <a:srgbClr val="37587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52425" y="10265535"/>
            <a:ext cx="6984287" cy="31776"/>
          </a:xfrm>
          <a:prstGeom prst="line">
            <a:avLst/>
          </a:prstGeom>
          <a:ln>
            <a:solidFill>
              <a:srgbClr val="5C2A08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874864" y="7523099"/>
            <a:ext cx="6126480" cy="3810"/>
          </a:xfrm>
          <a:prstGeom prst="line">
            <a:avLst/>
          </a:prstGeom>
          <a:ln>
            <a:solidFill>
              <a:srgbClr val="37587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225937" y="360075"/>
            <a:ext cx="7122762" cy="45287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4" name="テキスト プレースホルダー 74"/>
          <p:cNvSpPr>
            <a:spLocks noGrp="1"/>
          </p:cNvSpPr>
          <p:nvPr>
            <p:ph type="body" sz="quarter" idx="12"/>
          </p:nvPr>
        </p:nvSpPr>
        <p:spPr>
          <a:xfrm>
            <a:off x="225599" y="445014"/>
            <a:ext cx="7276373" cy="608778"/>
          </a:xfrm>
          <a:noFill/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ja-JP" altLang="en-US" sz="2500" dirty="0" smtClean="0"/>
              <a:t>新型コロナウィルス</a:t>
            </a:r>
            <a:r>
              <a:rPr lang="ja-JP" altLang="en-US" sz="2500" dirty="0" smtClean="0"/>
              <a:t>感染拡大</a:t>
            </a:r>
            <a:r>
              <a:rPr lang="ja-JP" altLang="en-US" sz="2500" dirty="0" smtClean="0"/>
              <a:t>防止運動</a:t>
            </a:r>
            <a:endParaRPr lang="ja-JP" altLang="en-US" sz="250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3361307" y="8741472"/>
            <a:ext cx="3975405" cy="37284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03" y="2422201"/>
            <a:ext cx="1981216" cy="196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3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18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HG教科書体</vt:lpstr>
      <vt:lpstr>ＭＳ Ｐゴシック</vt:lpstr>
      <vt:lpstr>Segoe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佐藤＿彩花（ものづくり産業グループ）</dc:creator>
  <cp:lastModifiedBy>hokkaido</cp:lastModifiedBy>
  <cp:revision>76</cp:revision>
  <cp:lastPrinted>2020-04-10T07:19:51Z</cp:lastPrinted>
  <dcterms:modified xsi:type="dcterms:W3CDTF">2020-04-10T07:19:55Z</dcterms:modified>
</cp:coreProperties>
</file>